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Varkens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Joey, </a:t>
            </a:r>
            <a:r>
              <a:rPr lang="nl-NL" dirty="0" err="1" smtClean="0"/>
              <a:t>giel</a:t>
            </a:r>
            <a:r>
              <a:rPr lang="nl-NL" dirty="0" smtClean="0"/>
              <a:t> en Erna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17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Foerageergedrag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80 % niks doen </a:t>
            </a:r>
          </a:p>
          <a:p>
            <a:r>
              <a:rPr lang="nl-NL" dirty="0"/>
              <a:t>20 minuten eten en drinken </a:t>
            </a:r>
          </a:p>
          <a:p>
            <a:r>
              <a:rPr lang="nl-NL" dirty="0"/>
              <a:t>Verdeeld </a:t>
            </a:r>
          </a:p>
          <a:p>
            <a:r>
              <a:rPr lang="nl-NL" dirty="0"/>
              <a:t>4 uur soortgenoten 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893" y="2180496"/>
            <a:ext cx="6096000" cy="4076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1163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Opvallende zaken, voeding en vertering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Geen brood geven</a:t>
            </a:r>
          </a:p>
          <a:p>
            <a:r>
              <a:rPr lang="nl-NL" dirty="0" smtClean="0"/>
              <a:t>Dik </a:t>
            </a:r>
          </a:p>
          <a:p>
            <a:r>
              <a:rPr lang="nl-NL" dirty="0" smtClean="0"/>
              <a:t>Makkelijk verteerbare koolhydraten </a:t>
            </a:r>
          </a:p>
          <a:p>
            <a:r>
              <a:rPr lang="nl-NL" dirty="0" smtClean="0"/>
              <a:t>Dunne mest </a:t>
            </a:r>
          </a:p>
          <a:p>
            <a:r>
              <a:rPr lang="nl-NL" dirty="0" smtClean="0"/>
              <a:t>Ruwe vezel, lager vetgehalte, lager eiwitgehalte.</a:t>
            </a:r>
          </a:p>
          <a:p>
            <a:r>
              <a:rPr lang="nl-NL" dirty="0" smtClean="0"/>
              <a:t>Gerst </a:t>
            </a:r>
          </a:p>
          <a:p>
            <a:r>
              <a:rPr lang="nl-NL" dirty="0" smtClean="0"/>
              <a:t>Groenvoer </a:t>
            </a:r>
          </a:p>
          <a:p>
            <a:r>
              <a:rPr lang="nl-NL" dirty="0" smtClean="0"/>
              <a:t>Hooi, gras en groente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921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Varkens gebit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varken is een </a:t>
            </a:r>
            <a:r>
              <a:rPr lang="nl-NL" dirty="0" smtClean="0"/>
              <a:t>omnivoor</a:t>
            </a:r>
          </a:p>
          <a:p>
            <a:r>
              <a:rPr lang="nl-NL" dirty="0" smtClean="0"/>
              <a:t>Jonge </a:t>
            </a:r>
            <a:r>
              <a:rPr lang="nl-NL" dirty="0"/>
              <a:t>varkens hebben een </a:t>
            </a:r>
            <a:r>
              <a:rPr lang="nl-NL" dirty="0" smtClean="0"/>
              <a:t>melkgebit</a:t>
            </a:r>
          </a:p>
          <a:p>
            <a:r>
              <a:rPr lang="nl-NL" dirty="0" smtClean="0"/>
              <a:t>Vanaf </a:t>
            </a:r>
            <a:r>
              <a:rPr lang="nl-NL" dirty="0"/>
              <a:t>8 tot 12 maanden begint het </a:t>
            </a:r>
            <a:r>
              <a:rPr lang="nl-NL" dirty="0" smtClean="0"/>
              <a:t>wisselen</a:t>
            </a:r>
          </a:p>
          <a:p>
            <a:r>
              <a:rPr lang="nl-NL" dirty="0" smtClean="0"/>
              <a:t>Volledig </a:t>
            </a:r>
            <a:r>
              <a:rPr lang="nl-NL" dirty="0"/>
              <a:t>gebit heeft in totaal 44 </a:t>
            </a:r>
            <a:r>
              <a:rPr lang="nl-NL" dirty="0" smtClean="0"/>
              <a:t>tanden</a:t>
            </a:r>
          </a:p>
          <a:p>
            <a:r>
              <a:rPr lang="nl-NL" dirty="0" smtClean="0"/>
              <a:t>Varken </a:t>
            </a:r>
            <a:r>
              <a:rPr lang="nl-NL" dirty="0"/>
              <a:t>heeft met 22 maanden oud een volledig gebit</a:t>
            </a:r>
          </a:p>
        </p:txBody>
      </p:sp>
    </p:spTree>
    <p:extLst>
      <p:ext uri="{BB962C8B-B14F-4D97-AF65-F5344CB8AC3E}">
        <p14:creationId xmlns:p14="http://schemas.microsoft.com/office/powerpoint/2010/main" val="220260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bek tot anus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</a:t>
            </a:r>
          </a:p>
          <a:p>
            <a:r>
              <a:rPr lang="nl-NL" dirty="0" smtClean="0"/>
              <a:t>Slokdarm</a:t>
            </a:r>
          </a:p>
          <a:p>
            <a:r>
              <a:rPr lang="nl-NL" dirty="0" smtClean="0"/>
              <a:t>Maag</a:t>
            </a:r>
          </a:p>
          <a:p>
            <a:r>
              <a:rPr lang="nl-NL" dirty="0" smtClean="0"/>
              <a:t>Dunne darm</a:t>
            </a:r>
          </a:p>
          <a:p>
            <a:r>
              <a:rPr lang="nl-NL" dirty="0" smtClean="0"/>
              <a:t>Dikke darm</a:t>
            </a:r>
          </a:p>
          <a:p>
            <a:r>
              <a:rPr lang="nl-NL" dirty="0" smtClean="0"/>
              <a:t>Anus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412" y="2414144"/>
            <a:ext cx="5660296" cy="365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2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gebeurd waar?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Bek – word het eten </a:t>
            </a:r>
            <a:r>
              <a:rPr lang="nl-NL" dirty="0" smtClean="0"/>
              <a:t>gekauwd</a:t>
            </a:r>
          </a:p>
          <a:p>
            <a:r>
              <a:rPr lang="nl-NL" dirty="0" smtClean="0"/>
              <a:t>Slokdarm </a:t>
            </a:r>
            <a:r>
              <a:rPr lang="nl-NL" dirty="0"/>
              <a:t>– geleid het eten naar de </a:t>
            </a:r>
            <a:r>
              <a:rPr lang="nl-NL" dirty="0" smtClean="0"/>
              <a:t>maag</a:t>
            </a:r>
          </a:p>
          <a:p>
            <a:r>
              <a:rPr lang="nl-NL" dirty="0" smtClean="0"/>
              <a:t>Maag </a:t>
            </a:r>
            <a:r>
              <a:rPr lang="nl-NL" dirty="0"/>
              <a:t>– hier wordt het eten grotendeels verteerd door </a:t>
            </a:r>
            <a:r>
              <a:rPr lang="nl-NL" dirty="0" smtClean="0"/>
              <a:t>maagsappen</a:t>
            </a:r>
          </a:p>
          <a:p>
            <a:r>
              <a:rPr lang="nl-NL" dirty="0" smtClean="0"/>
              <a:t>Dunne </a:t>
            </a:r>
            <a:r>
              <a:rPr lang="nl-NL" dirty="0"/>
              <a:t>darm – hier wordt het eten ook verteerd doormiddel van </a:t>
            </a:r>
            <a:r>
              <a:rPr lang="nl-NL" dirty="0" smtClean="0"/>
              <a:t>darmsappen</a:t>
            </a:r>
          </a:p>
          <a:p>
            <a:r>
              <a:rPr lang="nl-NL" dirty="0" smtClean="0"/>
              <a:t>Dikke </a:t>
            </a:r>
            <a:r>
              <a:rPr lang="nl-NL" dirty="0"/>
              <a:t>darm – Overige voedingsresten die niet verteerd konden worden door de dunne darm worden hier </a:t>
            </a:r>
            <a:r>
              <a:rPr lang="nl-NL" dirty="0" smtClean="0"/>
              <a:t>verteerd</a:t>
            </a:r>
          </a:p>
          <a:p>
            <a:r>
              <a:rPr lang="nl-NL" dirty="0" smtClean="0"/>
              <a:t>Anus </a:t>
            </a:r>
            <a:r>
              <a:rPr lang="nl-NL" dirty="0"/>
              <a:t>– Hier komen de overgebleven voedingsresten die niet door het lichaam zijn opgenomen en worden “weggegooid”</a:t>
            </a:r>
          </a:p>
        </p:txBody>
      </p:sp>
    </p:spTree>
    <p:extLst>
      <p:ext uri="{BB962C8B-B14F-4D97-AF65-F5344CB8AC3E}">
        <p14:creationId xmlns:p14="http://schemas.microsoft.com/office/powerpoint/2010/main" val="344915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Veelvoorkomende ingrediënten in voeding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1192" y="1893194"/>
            <a:ext cx="11029615" cy="4649274"/>
          </a:xfrm>
        </p:spPr>
        <p:txBody>
          <a:bodyPr>
            <a:normAutofit lnSpcReduction="10000"/>
          </a:bodyPr>
          <a:lstStyle/>
          <a:p>
            <a:r>
              <a:rPr lang="nl-NL" dirty="0"/>
              <a:t>Lijnzaadvezels, </a:t>
            </a:r>
            <a:endParaRPr lang="nl-NL" dirty="0" smtClean="0"/>
          </a:p>
          <a:p>
            <a:r>
              <a:rPr lang="nl-NL" dirty="0" smtClean="0"/>
              <a:t>gerst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gerstvlokken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haver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maisvlokken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luzerne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johannesbrood,</a:t>
            </a:r>
          </a:p>
          <a:p>
            <a:r>
              <a:rPr lang="nl-NL" dirty="0" smtClean="0"/>
              <a:t>mais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bietenpulp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tarwe </a:t>
            </a:r>
            <a:r>
              <a:rPr lang="nl-NL" dirty="0"/>
              <a:t>gepoft, </a:t>
            </a:r>
            <a:endParaRPr lang="nl-NL" dirty="0" smtClean="0"/>
          </a:p>
          <a:p>
            <a:r>
              <a:rPr lang="nl-NL" dirty="0" smtClean="0"/>
              <a:t>aardappeleiwit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schelpengrit</a:t>
            </a:r>
            <a:r>
              <a:rPr lang="nl-NL" dirty="0"/>
              <a:t>,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555" y="1893194"/>
            <a:ext cx="5348221" cy="534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8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Voerhoeveelheid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Er moeten veel verschillende soorten voer in zitten met verschillende vitaminen, mineralen en eiwitten, koolhydraten en vetten</a:t>
            </a:r>
          </a:p>
        </p:txBody>
      </p:sp>
    </p:spTree>
    <p:extLst>
      <p:ext uri="{BB962C8B-B14F-4D97-AF65-F5344CB8AC3E}">
        <p14:creationId xmlns:p14="http://schemas.microsoft.com/office/powerpoint/2010/main" val="256110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voerhoeveelheid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hoeveelheid voer is afhankelijk van beweging, </a:t>
            </a:r>
            <a:endParaRPr lang="nl-NL" dirty="0" smtClean="0"/>
          </a:p>
          <a:p>
            <a:r>
              <a:rPr lang="nl-NL" dirty="0" smtClean="0"/>
              <a:t>temperatuur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leeftijd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err="1" smtClean="0"/>
              <a:t>bijvoedering</a:t>
            </a:r>
            <a:r>
              <a:rPr lang="nl-NL" dirty="0" smtClean="0"/>
              <a:t> </a:t>
            </a:r>
            <a:r>
              <a:rPr lang="nl-NL" dirty="0"/>
              <a:t>en </a:t>
            </a:r>
            <a:endParaRPr lang="nl-NL" dirty="0" smtClean="0"/>
          </a:p>
          <a:p>
            <a:r>
              <a:rPr lang="nl-NL" dirty="0" smtClean="0"/>
              <a:t>lichaamsconditie</a:t>
            </a:r>
            <a:r>
              <a:rPr lang="nl-NL" dirty="0"/>
              <a:t>.•	</a:t>
            </a:r>
            <a:endParaRPr lang="nl-NL" dirty="0" smtClean="0"/>
          </a:p>
          <a:p>
            <a:r>
              <a:rPr lang="nl-NL" dirty="0" smtClean="0"/>
              <a:t>grote </a:t>
            </a:r>
            <a:r>
              <a:rPr lang="nl-NL" dirty="0"/>
              <a:t>soorten: dagelijks ca. 1,5% van hun lichaamsgewicht•	kleine soorten: dagelijks tot 3,5% van hun lichaamsgewicht</a:t>
            </a:r>
          </a:p>
        </p:txBody>
      </p:sp>
    </p:spTree>
    <p:extLst>
      <p:ext uri="{BB962C8B-B14F-4D97-AF65-F5344CB8AC3E}">
        <p14:creationId xmlns:p14="http://schemas.microsoft.com/office/powerpoint/2010/main" val="121526718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37</TotalTime>
  <Words>242</Words>
  <Application>Microsoft Office PowerPoint</Application>
  <PresentationFormat>Breedbeeld</PresentationFormat>
  <Paragraphs>58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Dividend</vt:lpstr>
      <vt:lpstr>Varkens </vt:lpstr>
      <vt:lpstr>Foerageergedrag </vt:lpstr>
      <vt:lpstr>Opvallende zaken, voeding en vertering </vt:lpstr>
      <vt:lpstr>Varkens gebit </vt:lpstr>
      <vt:lpstr>Van bek tot anus </vt:lpstr>
      <vt:lpstr>Wat gebeurd waar? </vt:lpstr>
      <vt:lpstr>Veelvoorkomende ingrediënten in voeding </vt:lpstr>
      <vt:lpstr>Voerhoeveelheid </vt:lpstr>
      <vt:lpstr>voerhoeveelheid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Varkens</dc:title>
  <dc:creator>Erna Berendsen</dc:creator>
  <cp:lastModifiedBy>Erna Berendsen</cp:lastModifiedBy>
  <cp:revision>2</cp:revision>
  <dcterms:created xsi:type="dcterms:W3CDTF">2017-11-28T12:44:55Z</dcterms:created>
  <dcterms:modified xsi:type="dcterms:W3CDTF">2017-11-28T13:22:17Z</dcterms:modified>
</cp:coreProperties>
</file>